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66AB"/>
    <a:srgbClr val="1D9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46"/>
    <p:restoredTop sz="94694"/>
  </p:normalViewPr>
  <p:slideViewPr>
    <p:cSldViewPr snapToGrid="0">
      <p:cViewPr varScale="1">
        <p:scale>
          <a:sx n="85" d="100"/>
          <a:sy n="85" d="100"/>
        </p:scale>
        <p:origin x="200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0B9F-3F65-2841-A164-9D78ED65C118}" type="datetimeFigureOut">
              <a:rPr lang="it-IT" smtClean="0"/>
              <a:t>12/06/25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376BA-F7DE-A649-AE7C-DE5388DA02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9434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0B9F-3F65-2841-A164-9D78ED65C118}" type="datetimeFigureOut">
              <a:rPr lang="it-IT" smtClean="0"/>
              <a:t>12/06/25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376BA-F7DE-A649-AE7C-DE5388DA02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3587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0B9F-3F65-2841-A164-9D78ED65C118}" type="datetimeFigureOut">
              <a:rPr lang="it-IT" smtClean="0"/>
              <a:t>12/06/25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376BA-F7DE-A649-AE7C-DE5388DA02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3760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0B9F-3F65-2841-A164-9D78ED65C118}" type="datetimeFigureOut">
              <a:rPr lang="it-IT" smtClean="0"/>
              <a:t>12/06/25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376BA-F7DE-A649-AE7C-DE5388DA02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3169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0B9F-3F65-2841-A164-9D78ED65C118}" type="datetimeFigureOut">
              <a:rPr lang="it-IT" smtClean="0"/>
              <a:t>12/06/25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376BA-F7DE-A649-AE7C-DE5388DA02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2377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0B9F-3F65-2841-A164-9D78ED65C118}" type="datetimeFigureOut">
              <a:rPr lang="it-IT" smtClean="0"/>
              <a:t>12/06/25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376BA-F7DE-A649-AE7C-DE5388DA02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2864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0B9F-3F65-2841-A164-9D78ED65C118}" type="datetimeFigureOut">
              <a:rPr lang="it-IT" smtClean="0"/>
              <a:t>12/06/25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376BA-F7DE-A649-AE7C-DE5388DA02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6060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0B9F-3F65-2841-A164-9D78ED65C118}" type="datetimeFigureOut">
              <a:rPr lang="it-IT" smtClean="0"/>
              <a:t>12/06/25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376BA-F7DE-A649-AE7C-DE5388DA02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8152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0B9F-3F65-2841-A164-9D78ED65C118}" type="datetimeFigureOut">
              <a:rPr lang="it-IT" smtClean="0"/>
              <a:t>12/06/25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376BA-F7DE-A649-AE7C-DE5388DA02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9604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0B9F-3F65-2841-A164-9D78ED65C118}" type="datetimeFigureOut">
              <a:rPr lang="it-IT" smtClean="0"/>
              <a:t>12/06/25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376BA-F7DE-A649-AE7C-DE5388DA02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921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0B9F-3F65-2841-A164-9D78ED65C118}" type="datetimeFigureOut">
              <a:rPr lang="it-IT" smtClean="0"/>
              <a:t>12/06/25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376BA-F7DE-A649-AE7C-DE5388DA02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6040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70B9F-3F65-2841-A164-9D78ED65C118}" type="datetimeFigureOut">
              <a:rPr lang="it-IT" smtClean="0"/>
              <a:t>12/06/25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376BA-F7DE-A649-AE7C-DE5388DA02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3529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0E789B5A-E939-C660-376C-AE501FE6C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72" y="0"/>
            <a:ext cx="10693285" cy="7559675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6620218E-7560-C847-8B15-E508014EE145}"/>
              </a:ext>
            </a:extLst>
          </p:cNvPr>
          <p:cNvSpPr txBox="1"/>
          <p:nvPr/>
        </p:nvSpPr>
        <p:spPr>
          <a:xfrm>
            <a:off x="732942" y="3692009"/>
            <a:ext cx="9225927" cy="1476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799" b="1" dirty="0">
                <a:solidFill>
                  <a:srgbClr val="2366AB"/>
                </a:solidFill>
                <a:latin typeface="TitilliumWeb-BoldItalic"/>
              </a:rPr>
              <a:t>Titolo intervento - Titolo intervento - Titolo intervento  </a:t>
            </a:r>
          </a:p>
          <a:p>
            <a:pPr algn="ctr"/>
            <a:r>
              <a:rPr lang="it-IT" sz="2799" b="1" dirty="0">
                <a:solidFill>
                  <a:srgbClr val="2366AB"/>
                </a:solidFill>
                <a:latin typeface="TitilliumWeb-BoldItalic"/>
              </a:rPr>
              <a:t>Titolo intervento - Titolo intervento</a:t>
            </a:r>
          </a:p>
          <a:p>
            <a:pPr algn="ctr"/>
            <a:endParaRPr lang="it-IT" sz="1699" dirty="0">
              <a:latin typeface=""/>
            </a:endParaRPr>
          </a:p>
          <a:p>
            <a:pPr algn="ctr"/>
            <a:r>
              <a:rPr lang="it-IT" sz="1699" b="1" dirty="0">
                <a:solidFill>
                  <a:srgbClr val="1D948B"/>
                </a:solidFill>
                <a:latin typeface="TitilliumWeb-SemiBold"/>
              </a:rPr>
              <a:t>CODICE CUP: X00X00000000000  |  IMPORTO FINANZIAMENTO: € 0.000.000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725462B2-57AA-43ED-4F44-01FA567056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936" y="1039541"/>
            <a:ext cx="1625280" cy="58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97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EE9D272-ABDB-21F0-BCD5-9934C2D9A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2550" cy="7559156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683D81D8-5FD1-8A43-FE7B-8F4AC6530333}"/>
              </a:ext>
            </a:extLst>
          </p:cNvPr>
          <p:cNvSpPr txBox="1"/>
          <p:nvPr/>
        </p:nvSpPr>
        <p:spPr>
          <a:xfrm>
            <a:off x="732942" y="3692009"/>
            <a:ext cx="9225927" cy="1476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799" b="1" dirty="0">
                <a:solidFill>
                  <a:srgbClr val="2366AB"/>
                </a:solidFill>
                <a:latin typeface="TitilliumWeb-Bold"/>
              </a:rPr>
              <a:t>Titolo intervento - Titolo intervento - Titolo intervento  </a:t>
            </a:r>
          </a:p>
          <a:p>
            <a:pPr algn="ctr"/>
            <a:r>
              <a:rPr lang="it-IT" sz="2799" b="1" dirty="0">
                <a:solidFill>
                  <a:srgbClr val="2366AB"/>
                </a:solidFill>
                <a:latin typeface="TitilliumWeb-Bold"/>
              </a:rPr>
              <a:t>Titolo intervento - Titolo intervento</a:t>
            </a:r>
          </a:p>
          <a:p>
            <a:pPr algn="ctr"/>
            <a:endParaRPr lang="it-IT" sz="1699" dirty="0">
              <a:latin typeface=""/>
            </a:endParaRPr>
          </a:p>
          <a:p>
            <a:pPr algn="ctr"/>
            <a:r>
              <a:rPr lang="it-IT" sz="1699" b="1" dirty="0">
                <a:solidFill>
                  <a:srgbClr val="1D948B"/>
                </a:solidFill>
                <a:latin typeface="TitilliumWeb-SemiBold"/>
              </a:rPr>
              <a:t>CODICE CUP: X00X00000000000  |  IMPORTO FINANZIAMENTO: € 0.000.000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1AFEA694-2095-9446-EFB4-CF0547F6B4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936" y="1039541"/>
            <a:ext cx="1625280" cy="58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76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430A43BC-1830-C9F7-E690-06CC325C7F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0693284" cy="755967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8CFC77ED-B9B1-AFCC-26A2-C34998856C13}"/>
              </a:ext>
            </a:extLst>
          </p:cNvPr>
          <p:cNvSpPr txBox="1"/>
          <p:nvPr/>
        </p:nvSpPr>
        <p:spPr>
          <a:xfrm>
            <a:off x="732942" y="3692009"/>
            <a:ext cx="9225927" cy="1476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799" b="1" dirty="0">
                <a:solidFill>
                  <a:srgbClr val="2366AB"/>
                </a:solidFill>
                <a:latin typeface="TitilliumWeb-Bold"/>
              </a:rPr>
              <a:t>Titolo intervento - Titolo intervento - Titolo intervento  </a:t>
            </a:r>
          </a:p>
          <a:p>
            <a:pPr algn="ctr"/>
            <a:r>
              <a:rPr lang="it-IT" sz="2799" b="1" dirty="0">
                <a:solidFill>
                  <a:srgbClr val="2366AB"/>
                </a:solidFill>
                <a:latin typeface="TitilliumWeb-Bold"/>
              </a:rPr>
              <a:t>Titolo intervento - Titolo intervento</a:t>
            </a:r>
          </a:p>
          <a:p>
            <a:pPr algn="ctr"/>
            <a:endParaRPr lang="it-IT" sz="1699" dirty="0">
              <a:latin typeface=""/>
            </a:endParaRPr>
          </a:p>
          <a:p>
            <a:pPr algn="ctr"/>
            <a:r>
              <a:rPr lang="it-IT" sz="1699" b="1" dirty="0">
                <a:solidFill>
                  <a:srgbClr val="1D948B"/>
                </a:solidFill>
                <a:latin typeface="TitilliumWeb-SemiBold"/>
              </a:rPr>
              <a:t>CODICE CUP: X00X00000000000  |  IMPORTO FINANZIAMENTO: € 0.000.000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E40C72E6-7E4A-E004-3CD9-729BD0CC4E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936" y="1039541"/>
            <a:ext cx="1625280" cy="58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928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1A87FEB-F275-FF8F-1D41-32EC2300E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2550" cy="7559156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78B285B9-8AE6-20FC-F4C8-453EC774A3EB}"/>
              </a:ext>
            </a:extLst>
          </p:cNvPr>
          <p:cNvSpPr txBox="1"/>
          <p:nvPr/>
        </p:nvSpPr>
        <p:spPr>
          <a:xfrm>
            <a:off x="732942" y="3692009"/>
            <a:ext cx="9225927" cy="1476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799" b="1" dirty="0">
                <a:solidFill>
                  <a:srgbClr val="2366AB"/>
                </a:solidFill>
                <a:latin typeface="TitilliumWeb-Bold"/>
              </a:rPr>
              <a:t>Titolo intervento - Titolo intervento - Titolo intervento  </a:t>
            </a:r>
          </a:p>
          <a:p>
            <a:pPr algn="ctr"/>
            <a:r>
              <a:rPr lang="it-IT" sz="2799" b="1" dirty="0">
                <a:solidFill>
                  <a:srgbClr val="2366AB"/>
                </a:solidFill>
                <a:latin typeface="TitilliumWeb-Bold"/>
              </a:rPr>
              <a:t>Titolo intervento - Titolo intervento</a:t>
            </a:r>
          </a:p>
          <a:p>
            <a:pPr algn="ctr"/>
            <a:endParaRPr lang="it-IT" sz="1699" dirty="0">
              <a:latin typeface=""/>
            </a:endParaRPr>
          </a:p>
          <a:p>
            <a:pPr algn="ctr"/>
            <a:r>
              <a:rPr lang="it-IT" sz="1699" b="1" dirty="0">
                <a:solidFill>
                  <a:srgbClr val="1D948B"/>
                </a:solidFill>
                <a:latin typeface="TitilliumWeb-SemiBold"/>
              </a:rPr>
              <a:t>CODICE CUP: X00X00000000000  |  IMPORTO FINANZIAMENTO: € 0.000.000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8648497-A93C-BB9A-A458-1BD7223D63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936" y="1039541"/>
            <a:ext cx="1625280" cy="58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930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6120D369-71A8-3A33-B3C5-492759E49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0693284" cy="7559675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3A20C208-85CF-D708-CACC-29B509083774}"/>
              </a:ext>
            </a:extLst>
          </p:cNvPr>
          <p:cNvSpPr txBox="1"/>
          <p:nvPr/>
        </p:nvSpPr>
        <p:spPr>
          <a:xfrm>
            <a:off x="732942" y="3692009"/>
            <a:ext cx="9225927" cy="1476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799" b="1" dirty="0">
                <a:solidFill>
                  <a:srgbClr val="2366AB"/>
                </a:solidFill>
                <a:latin typeface="TitilliumWeb-Bold"/>
              </a:rPr>
              <a:t>Titolo intervento - Titolo intervento - Titolo intervento  </a:t>
            </a:r>
          </a:p>
          <a:p>
            <a:pPr algn="ctr"/>
            <a:r>
              <a:rPr lang="it-IT" sz="2799" b="1" dirty="0">
                <a:solidFill>
                  <a:srgbClr val="2366AB"/>
                </a:solidFill>
                <a:latin typeface="TitilliumWeb-Bold"/>
              </a:rPr>
              <a:t>Titolo intervento - Titolo intervento</a:t>
            </a:r>
          </a:p>
          <a:p>
            <a:pPr algn="ctr"/>
            <a:endParaRPr lang="it-IT" sz="1699" dirty="0">
              <a:latin typeface=""/>
            </a:endParaRPr>
          </a:p>
          <a:p>
            <a:pPr algn="ctr"/>
            <a:r>
              <a:rPr lang="it-IT" sz="1699" b="1" dirty="0">
                <a:solidFill>
                  <a:srgbClr val="1D948B"/>
                </a:solidFill>
                <a:latin typeface="TitilliumWeb-SemiBold"/>
              </a:rPr>
              <a:t>CODICE CUP: X00X00000000000  |  IMPORTO FINANZIAMENTO: € 0.000.000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CB6671B8-C57D-025C-039C-34819836D2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936" y="1039541"/>
            <a:ext cx="1625280" cy="58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238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2106C0B1-3B9D-57B3-4C5A-3CF17B40F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2550" cy="7559156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49D81B93-79AF-2A2E-A7A2-EDECB034BE3C}"/>
              </a:ext>
            </a:extLst>
          </p:cNvPr>
          <p:cNvSpPr txBox="1"/>
          <p:nvPr/>
        </p:nvSpPr>
        <p:spPr>
          <a:xfrm>
            <a:off x="732942" y="3692009"/>
            <a:ext cx="9225927" cy="1476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799" b="1" dirty="0">
                <a:solidFill>
                  <a:srgbClr val="2366AB"/>
                </a:solidFill>
                <a:latin typeface="TitilliumWeb-Bold"/>
              </a:rPr>
              <a:t>Titolo intervento - Titolo intervento - Titolo intervento  </a:t>
            </a:r>
          </a:p>
          <a:p>
            <a:pPr algn="ctr"/>
            <a:r>
              <a:rPr lang="it-IT" sz="2799" b="1" dirty="0">
                <a:solidFill>
                  <a:srgbClr val="2366AB"/>
                </a:solidFill>
                <a:latin typeface="TitilliumWeb-Bold"/>
              </a:rPr>
              <a:t>Titolo intervento - Titolo intervento</a:t>
            </a:r>
          </a:p>
          <a:p>
            <a:pPr algn="ctr"/>
            <a:endParaRPr lang="it-IT" sz="1699" dirty="0">
              <a:latin typeface=""/>
            </a:endParaRPr>
          </a:p>
          <a:p>
            <a:pPr algn="ctr"/>
            <a:r>
              <a:rPr lang="it-IT" sz="1699" b="1" dirty="0">
                <a:solidFill>
                  <a:srgbClr val="1D948B"/>
                </a:solidFill>
                <a:latin typeface="TitilliumWeb-SemiBold"/>
              </a:rPr>
              <a:t>CODICE CUP: X00X00000000000  |  IMPORTO FINANZIAMENTO: € 0.000.000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C8EC9E58-96C7-46A2-C5F2-AD5995A2E8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936" y="1039541"/>
            <a:ext cx="1625280" cy="58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362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4041227-5095-EA2E-1B18-2394D2BC4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0"/>
            <a:ext cx="10691813" cy="7558635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74AD9EA3-5495-79D9-5140-2B5ADD9E1812}"/>
              </a:ext>
            </a:extLst>
          </p:cNvPr>
          <p:cNvSpPr txBox="1"/>
          <p:nvPr/>
        </p:nvSpPr>
        <p:spPr>
          <a:xfrm>
            <a:off x="732942" y="3692009"/>
            <a:ext cx="9225927" cy="1476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799" b="1" dirty="0">
                <a:solidFill>
                  <a:srgbClr val="2366AB"/>
                </a:solidFill>
                <a:latin typeface="TitilliumWeb-Bold"/>
              </a:rPr>
              <a:t>Titolo intervento - Titolo intervento - Titolo intervento  </a:t>
            </a:r>
          </a:p>
          <a:p>
            <a:pPr algn="ctr"/>
            <a:r>
              <a:rPr lang="it-IT" sz="2799" b="1" dirty="0">
                <a:solidFill>
                  <a:srgbClr val="2366AB"/>
                </a:solidFill>
                <a:latin typeface="TitilliumWeb-Bold"/>
              </a:rPr>
              <a:t>Titolo intervento - Titolo intervento</a:t>
            </a:r>
          </a:p>
          <a:p>
            <a:pPr algn="ctr"/>
            <a:endParaRPr lang="it-IT" sz="1699" dirty="0">
              <a:latin typeface=""/>
            </a:endParaRPr>
          </a:p>
          <a:p>
            <a:pPr algn="ctr"/>
            <a:r>
              <a:rPr lang="it-IT" sz="1699" b="1" dirty="0">
                <a:solidFill>
                  <a:srgbClr val="1D948B"/>
                </a:solidFill>
                <a:latin typeface="TitilliumWeb-SemiBold"/>
              </a:rPr>
              <a:t>CODICE CUP: X00X00000000000  |  IMPORTO FINANZIAMENTO: € 0.000.000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963C2F0-221F-D346-FCB7-71861947F4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936" y="1039541"/>
            <a:ext cx="1625280" cy="58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504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</TotalTime>
  <Words>161</Words>
  <Application>Microsoft Macintosh PowerPoint</Application>
  <PresentationFormat>Personalizzato</PresentationFormat>
  <Paragraphs>28</Paragraphs>
  <Slides>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TitilliumWeb-Bold</vt:lpstr>
      <vt:lpstr>TitilliumWeb-BoldItalic</vt:lpstr>
      <vt:lpstr>TitilliumWeb-SemiBold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Saverio Nami</cp:lastModifiedBy>
  <cp:revision>6</cp:revision>
  <dcterms:created xsi:type="dcterms:W3CDTF">2025-06-12T11:43:08Z</dcterms:created>
  <dcterms:modified xsi:type="dcterms:W3CDTF">2025-06-12T14:12:17Z</dcterms:modified>
</cp:coreProperties>
</file>