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65"/>
    <p:restoredTop sz="94697"/>
  </p:normalViewPr>
  <p:slideViewPr>
    <p:cSldViewPr snapToGrid="0">
      <p:cViewPr varScale="1">
        <p:scale>
          <a:sx n="76" d="100"/>
          <a:sy n="76" d="100"/>
        </p:scale>
        <p:origin x="237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789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72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013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323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777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26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40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06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803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46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7019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6A134-40A7-1742-801E-C9882DB4CCF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4323-70FF-6C4D-9773-A8E1589603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08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C9DC278-E1E5-F8C5-5DCC-CAE03608D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7559675" cy="1069328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BE57B28-138C-A708-E420-282DDB6FE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769" y="1038828"/>
            <a:ext cx="1295400" cy="4699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1125C28-F1D2-E28F-722A-3C616CED2E12}"/>
              </a:ext>
            </a:extLst>
          </p:cNvPr>
          <p:cNvSpPr txBox="1"/>
          <p:nvPr/>
        </p:nvSpPr>
        <p:spPr>
          <a:xfrm>
            <a:off x="439311" y="5625832"/>
            <a:ext cx="6377858" cy="34319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629" b="1" dirty="0" err="1">
                <a:solidFill>
                  <a:schemeClr val="bg1"/>
                </a:solidFill>
                <a:latin typeface=""/>
              </a:rPr>
              <a:t>Lorem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4629" b="1" dirty="0" err="1">
                <a:solidFill>
                  <a:schemeClr val="bg1"/>
                </a:solidFill>
                <a:latin typeface=""/>
              </a:rPr>
              <a:t>ipsum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4629" b="1" dirty="0" err="1">
                <a:solidFill>
                  <a:schemeClr val="bg1"/>
                </a:solidFill>
                <a:latin typeface=""/>
              </a:rPr>
              <a:t>dolor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4629" b="1" dirty="0" err="1">
                <a:solidFill>
                  <a:schemeClr val="bg1"/>
                </a:solidFill>
                <a:latin typeface=""/>
              </a:rPr>
              <a:t>sit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4629" b="1" dirty="0" err="1">
                <a:solidFill>
                  <a:schemeClr val="bg1"/>
                </a:solidFill>
                <a:latin typeface=""/>
              </a:rPr>
              <a:t>amet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, </a:t>
            </a:r>
            <a:r>
              <a:rPr lang="it-IT" sz="4629" b="1" dirty="0" err="1">
                <a:solidFill>
                  <a:schemeClr val="bg1"/>
                </a:solidFill>
                <a:latin typeface=""/>
              </a:rPr>
              <a:t>consectetuer</a:t>
            </a:r>
            <a:r>
              <a:rPr lang="it-IT" sz="4629" b="1" dirty="0">
                <a:solidFill>
                  <a:schemeClr val="bg1"/>
                </a:solidFill>
                <a:latin typeface=""/>
              </a:rPr>
              <a:t>.</a:t>
            </a:r>
          </a:p>
          <a:p>
            <a:endParaRPr lang="it-IT" dirty="0">
              <a:solidFill>
                <a:schemeClr val="bg1"/>
              </a:solidFill>
              <a:latin typeface=""/>
            </a:endParaRPr>
          </a:p>
          <a:p>
            <a:r>
              <a:rPr lang="it-IT" sz="2661" dirty="0" err="1">
                <a:solidFill>
                  <a:schemeClr val="bg1"/>
                </a:solidFill>
                <a:latin typeface=""/>
              </a:rPr>
              <a:t>Lorem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ipsum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dolor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sit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amet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,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consectetuer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adipiscing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elit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, sed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diam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nonummy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nibh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euismod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tincidunt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ut,</a:t>
            </a:r>
          </a:p>
          <a:p>
            <a:r>
              <a:rPr lang="it-IT" sz="2661" dirty="0" err="1">
                <a:solidFill>
                  <a:schemeClr val="bg1"/>
                </a:solidFill>
                <a:latin typeface=""/>
              </a:rPr>
              <a:t>consectetuer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adipiscing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elit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, sed </a:t>
            </a:r>
            <a:r>
              <a:rPr lang="it-IT" sz="2661" dirty="0" err="1">
                <a:solidFill>
                  <a:schemeClr val="bg1"/>
                </a:solidFill>
                <a:latin typeface=""/>
              </a:rPr>
              <a:t>diam</a:t>
            </a:r>
            <a:r>
              <a:rPr lang="it-IT" sz="2661" dirty="0">
                <a:solidFill>
                  <a:schemeClr val="bg1"/>
                </a:solidFill>
                <a:latin typeface=""/>
              </a:rPr>
              <a:t>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EAE8CE1B-7830-9DA9-2DD7-E8304C0072D9}"/>
              </a:ext>
            </a:extLst>
          </p:cNvPr>
          <p:cNvSpPr/>
          <p:nvPr/>
        </p:nvSpPr>
        <p:spPr>
          <a:xfrm flipV="1">
            <a:off x="590908" y="9854080"/>
            <a:ext cx="277448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noFill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462DA9F-0E6D-4AAA-6560-E74E01621E36}"/>
              </a:ext>
            </a:extLst>
          </p:cNvPr>
          <p:cNvSpPr txBox="1"/>
          <p:nvPr/>
        </p:nvSpPr>
        <p:spPr>
          <a:xfrm>
            <a:off x="3711630" y="9613608"/>
            <a:ext cx="3620277" cy="46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40" b="1" dirty="0">
                <a:solidFill>
                  <a:schemeClr val="bg1"/>
                </a:solidFill>
                <a:latin typeface=""/>
              </a:rPr>
              <a:t>sito soggetto attuatore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1E9E8E8C-AA97-0FC3-6E75-3D686E04FFFC}"/>
              </a:ext>
            </a:extLst>
          </p:cNvPr>
          <p:cNvSpPr/>
          <p:nvPr/>
        </p:nvSpPr>
        <p:spPr>
          <a:xfrm>
            <a:off x="0" y="1845733"/>
            <a:ext cx="6817169" cy="364066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59663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</TotalTime>
  <Words>36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4</cp:revision>
  <dcterms:created xsi:type="dcterms:W3CDTF">2025-06-12T12:42:08Z</dcterms:created>
  <dcterms:modified xsi:type="dcterms:W3CDTF">2025-06-13T10:02:39Z</dcterms:modified>
</cp:coreProperties>
</file>