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13716000" cy="17146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3"/>
    <p:restoredTop sz="94697"/>
  </p:normalViewPr>
  <p:slideViewPr>
    <p:cSldViewPr snapToGrid="0">
      <p:cViewPr varScale="1">
        <p:scale>
          <a:sx n="47" d="100"/>
          <a:sy n="47" d="100"/>
        </p:scale>
        <p:origin x="284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6167"/>
            <a:ext cx="11658600" cy="5969553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929"/>
            <a:ext cx="10287000" cy="4139788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9900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827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97"/>
            <a:ext cx="2957513" cy="14530941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97"/>
            <a:ext cx="8701088" cy="14530941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3060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8036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745"/>
            <a:ext cx="11830050" cy="713250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4724"/>
            <a:ext cx="11830050" cy="3750815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9730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485"/>
            <a:ext cx="5829300" cy="1087935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485"/>
            <a:ext cx="5829300" cy="1087935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2178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912901"/>
            <a:ext cx="11830050" cy="3314214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3297"/>
            <a:ext cx="5802510" cy="2059971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3268"/>
            <a:ext cx="5802510" cy="921232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4203297"/>
            <a:ext cx="5831087" cy="2059971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6263268"/>
            <a:ext cx="5831087" cy="921232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3737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678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9122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106"/>
            <a:ext cx="4423767" cy="40008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2468795"/>
            <a:ext cx="6943725" cy="1218519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976"/>
            <a:ext cx="4423767" cy="9529853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7816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106"/>
            <a:ext cx="4423767" cy="40008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2468795"/>
            <a:ext cx="6943725" cy="1218519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976"/>
            <a:ext cx="4423767" cy="9529853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4709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901"/>
            <a:ext cx="11830050" cy="33142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485"/>
            <a:ext cx="11830050" cy="10879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2351"/>
            <a:ext cx="3086100" cy="9128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70BC4-6A6F-524A-828F-54D419964D39}" type="datetimeFigureOut">
              <a:rPr lang="it-IT" smtClean="0"/>
              <a:t>13/06/25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2351"/>
            <a:ext cx="4629150" cy="9128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2351"/>
            <a:ext cx="3086100" cy="9128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9E7AC-F9CE-1E4E-BB00-34CF88579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0686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3D0A3C5-A68D-3976-30F1-A93DBFA396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00F692D8-7F7B-E9E3-25A2-CAB0AE33D511}"/>
              </a:ext>
            </a:extLst>
          </p:cNvPr>
          <p:cNvSpPr txBox="1"/>
          <p:nvPr/>
        </p:nvSpPr>
        <p:spPr>
          <a:xfrm>
            <a:off x="1095015" y="5239295"/>
            <a:ext cx="12405832" cy="95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8400" b="1" dirty="0" err="1">
                <a:solidFill>
                  <a:schemeClr val="bg1"/>
                </a:solidFill>
                <a:latin typeface=""/>
              </a:rPr>
              <a:t>Lorem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ipsum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dolor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sit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amet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,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consectetuer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adipiscing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elit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, sed.</a:t>
            </a:r>
            <a:endParaRPr lang="it-IT" dirty="0">
              <a:solidFill>
                <a:schemeClr val="bg1"/>
              </a:solidFill>
              <a:latin typeface=""/>
            </a:endParaRPr>
          </a:p>
          <a:p>
            <a:endParaRPr lang="it-IT" sz="5200" dirty="0">
              <a:solidFill>
                <a:schemeClr val="bg1"/>
              </a:solidFill>
              <a:latin typeface=""/>
            </a:endParaRPr>
          </a:p>
          <a:p>
            <a:r>
              <a:rPr lang="it-IT" sz="5200" dirty="0" err="1">
                <a:solidFill>
                  <a:schemeClr val="bg1"/>
                </a:solidFill>
                <a:latin typeface=""/>
              </a:rPr>
              <a:t>Lorem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ipsum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dolor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sit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amet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,</a:t>
            </a:r>
          </a:p>
          <a:p>
            <a:r>
              <a:rPr lang="it-IT" sz="5200" dirty="0" err="1">
                <a:solidFill>
                  <a:schemeClr val="bg1"/>
                </a:solidFill>
                <a:latin typeface=""/>
              </a:rPr>
              <a:t>consectetuer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adipiscing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elit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, sed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diam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nonummy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nibh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euismod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tincidunt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ut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laoreet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dolore magna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aliquam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erat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volutpat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. Ut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wisi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enim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ad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minim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veniam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,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commodo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81E2F4D-08DC-47AA-2E5C-83DE337B720B}"/>
              </a:ext>
            </a:extLst>
          </p:cNvPr>
          <p:cNvSpPr txBox="1"/>
          <p:nvPr/>
        </p:nvSpPr>
        <p:spPr>
          <a:xfrm>
            <a:off x="6093410" y="15415487"/>
            <a:ext cx="69042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800" b="1" dirty="0">
                <a:solidFill>
                  <a:schemeClr val="bg1"/>
                </a:solidFill>
                <a:latin typeface=""/>
              </a:rPr>
              <a:t>sito soggetto attuatore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69D043D-98E4-6448-9F1D-A66A48894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292" y="2376309"/>
            <a:ext cx="2403500" cy="87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95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77E0A6B-78DC-B206-791B-D9A5B6EDE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0"/>
            <a:ext cx="13716635" cy="1714579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B8648696-0ED6-B248-5832-4C9089D0E1FA}"/>
              </a:ext>
            </a:extLst>
          </p:cNvPr>
          <p:cNvSpPr txBox="1"/>
          <p:nvPr/>
        </p:nvSpPr>
        <p:spPr>
          <a:xfrm>
            <a:off x="1061148" y="10522495"/>
            <a:ext cx="12405832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8400" b="1" dirty="0" err="1">
                <a:solidFill>
                  <a:schemeClr val="bg1"/>
                </a:solidFill>
                <a:latin typeface=""/>
              </a:rPr>
              <a:t>Lorem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ipsum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dolor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sit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amet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, </a:t>
            </a:r>
            <a:r>
              <a:rPr lang="it-IT" sz="8400" b="1" dirty="0" err="1">
                <a:solidFill>
                  <a:schemeClr val="bg1"/>
                </a:solidFill>
                <a:latin typeface=""/>
              </a:rPr>
              <a:t>consectetuer</a:t>
            </a:r>
            <a:r>
              <a:rPr lang="it-IT" sz="8400" b="1" dirty="0">
                <a:solidFill>
                  <a:schemeClr val="bg1"/>
                </a:solidFill>
                <a:latin typeface=""/>
              </a:rPr>
              <a:t>.</a:t>
            </a:r>
            <a:endParaRPr lang="it-IT" dirty="0">
              <a:solidFill>
                <a:schemeClr val="bg1"/>
              </a:solidFill>
              <a:latin typeface=""/>
            </a:endParaRPr>
          </a:p>
          <a:p>
            <a:pPr>
              <a:lnSpc>
                <a:spcPct val="200000"/>
              </a:lnSpc>
            </a:pPr>
            <a:r>
              <a:rPr lang="it-IT" sz="5200" dirty="0" err="1">
                <a:solidFill>
                  <a:schemeClr val="bg1"/>
                </a:solidFill>
                <a:latin typeface=""/>
              </a:rPr>
              <a:t>Lorem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ipsum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dolor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sit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 </a:t>
            </a:r>
            <a:r>
              <a:rPr lang="it-IT" sz="5200" dirty="0" err="1">
                <a:solidFill>
                  <a:schemeClr val="bg1"/>
                </a:solidFill>
                <a:latin typeface=""/>
              </a:rPr>
              <a:t>amet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,</a:t>
            </a:r>
          </a:p>
          <a:p>
            <a:r>
              <a:rPr lang="it-IT" sz="5200" dirty="0" err="1">
                <a:solidFill>
                  <a:schemeClr val="bg1"/>
                </a:solidFill>
                <a:latin typeface=""/>
              </a:rPr>
              <a:t>consectetur</a:t>
            </a:r>
            <a:r>
              <a:rPr lang="it-IT" sz="5200" dirty="0">
                <a:solidFill>
                  <a:schemeClr val="bg1"/>
                </a:solidFill>
                <a:latin typeface=""/>
              </a:rPr>
              <a:t>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F0D779D-5AB8-0ACD-74D8-7BE40E1B4381}"/>
              </a:ext>
            </a:extLst>
          </p:cNvPr>
          <p:cNvSpPr txBox="1"/>
          <p:nvPr/>
        </p:nvSpPr>
        <p:spPr>
          <a:xfrm>
            <a:off x="6093410" y="15415487"/>
            <a:ext cx="69042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800" b="1" dirty="0">
                <a:solidFill>
                  <a:schemeClr val="bg1"/>
                </a:solidFill>
                <a:latin typeface=""/>
              </a:rPr>
              <a:t>sito soggetto attuatore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F86D09F-DE85-6D82-9216-BC47F3F48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292" y="2376309"/>
            <a:ext cx="2403500" cy="871858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BEE01F61-C7B2-D311-60E4-46DFB8EC12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3955441"/>
            <a:ext cx="12499386" cy="662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8872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</TotalTime>
  <Words>67</Words>
  <Application>Microsoft Macintosh PowerPoint</Application>
  <PresentationFormat>Personalizzato</PresentationFormat>
  <Paragraphs>9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Microsoft Office User</cp:lastModifiedBy>
  <cp:revision>5</cp:revision>
  <dcterms:created xsi:type="dcterms:W3CDTF">2025-06-12T13:22:01Z</dcterms:created>
  <dcterms:modified xsi:type="dcterms:W3CDTF">2025-06-13T06:46:44Z</dcterms:modified>
</cp:coreProperties>
</file>