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24382413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61A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405"/>
  </p:normalViewPr>
  <p:slideViewPr>
    <p:cSldViewPr snapToGrid="0">
      <p:cViewPr varScale="1">
        <p:scale>
          <a:sx n="59" d="100"/>
          <a:sy n="59" d="100"/>
        </p:scale>
        <p:origin x="264" y="3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7802" y="2244726"/>
            <a:ext cx="18286810" cy="4775200"/>
          </a:xfrm>
        </p:spPr>
        <p:txBody>
          <a:bodyPr anchor="b"/>
          <a:lstStyle>
            <a:lvl1pPr algn="ctr">
              <a:defRPr sz="1199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7802" y="7204076"/>
            <a:ext cx="1828681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354" indent="0" algn="ctr">
              <a:buNone/>
              <a:defRPr sz="4000"/>
            </a:lvl2pPr>
            <a:lvl3pPr marL="1828709" indent="0" algn="ctr">
              <a:buNone/>
              <a:defRPr sz="3600"/>
            </a:lvl3pPr>
            <a:lvl4pPr marL="2743063" indent="0" algn="ctr">
              <a:buNone/>
              <a:defRPr sz="3200"/>
            </a:lvl4pPr>
            <a:lvl5pPr marL="3657417" indent="0" algn="ctr">
              <a:buNone/>
              <a:defRPr sz="3200"/>
            </a:lvl5pPr>
            <a:lvl6pPr marL="4571771" indent="0" algn="ctr">
              <a:buNone/>
              <a:defRPr sz="3200"/>
            </a:lvl6pPr>
            <a:lvl7pPr marL="5486126" indent="0" algn="ctr">
              <a:buNone/>
              <a:defRPr sz="3200"/>
            </a:lvl7pPr>
            <a:lvl8pPr marL="6400480" indent="0" algn="ctr">
              <a:buNone/>
              <a:defRPr sz="3200"/>
            </a:lvl8pPr>
            <a:lvl9pPr marL="7314834" indent="0" algn="ctr">
              <a:buNone/>
              <a:defRPr sz="3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843739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906583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8664" y="730250"/>
            <a:ext cx="5257458" cy="11623676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291" y="730250"/>
            <a:ext cx="15467593" cy="11623676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35465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661325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592" y="3419477"/>
            <a:ext cx="21029831" cy="5705474"/>
          </a:xfrm>
        </p:spPr>
        <p:txBody>
          <a:bodyPr anchor="b"/>
          <a:lstStyle>
            <a:lvl1pPr>
              <a:defRPr sz="11999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592" y="9178927"/>
            <a:ext cx="21029831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354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709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063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417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1771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126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48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4834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337902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291" y="3651250"/>
            <a:ext cx="10362526" cy="87026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3596" y="3651250"/>
            <a:ext cx="10362526" cy="87026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6307932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7" y="730251"/>
            <a:ext cx="21029831" cy="2651126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467" y="3362326"/>
            <a:ext cx="10314903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467" y="5010150"/>
            <a:ext cx="10314903" cy="73691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3597" y="3362326"/>
            <a:ext cx="10365701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354" indent="0">
              <a:buNone/>
              <a:defRPr sz="4000" b="1"/>
            </a:lvl2pPr>
            <a:lvl3pPr marL="1828709" indent="0">
              <a:buNone/>
              <a:defRPr sz="3600" b="1"/>
            </a:lvl3pPr>
            <a:lvl4pPr marL="2743063" indent="0">
              <a:buNone/>
              <a:defRPr sz="3200" b="1"/>
            </a:lvl4pPr>
            <a:lvl5pPr marL="3657417" indent="0">
              <a:buNone/>
              <a:defRPr sz="3200" b="1"/>
            </a:lvl5pPr>
            <a:lvl6pPr marL="4571771" indent="0">
              <a:buNone/>
              <a:defRPr sz="3200" b="1"/>
            </a:lvl6pPr>
            <a:lvl7pPr marL="5486126" indent="0">
              <a:buNone/>
              <a:defRPr sz="3200" b="1"/>
            </a:lvl7pPr>
            <a:lvl8pPr marL="6400480" indent="0">
              <a:buNone/>
              <a:defRPr sz="3200" b="1"/>
            </a:lvl8pPr>
            <a:lvl9pPr marL="7314834" indent="0">
              <a:buNone/>
              <a:defRPr sz="3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3597" y="5010150"/>
            <a:ext cx="10365701" cy="7369176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505690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8363076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6831813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5701" y="1974851"/>
            <a:ext cx="12343597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948881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468" y="914400"/>
            <a:ext cx="7863962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5701" y="1974851"/>
            <a:ext cx="12343597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354" indent="0">
              <a:buNone/>
              <a:defRPr sz="5600"/>
            </a:lvl2pPr>
            <a:lvl3pPr marL="1828709" indent="0">
              <a:buNone/>
              <a:defRPr sz="4800"/>
            </a:lvl3pPr>
            <a:lvl4pPr marL="2743063" indent="0">
              <a:buNone/>
              <a:defRPr sz="4000"/>
            </a:lvl4pPr>
            <a:lvl5pPr marL="3657417" indent="0">
              <a:buNone/>
              <a:defRPr sz="4000"/>
            </a:lvl5pPr>
            <a:lvl6pPr marL="4571771" indent="0">
              <a:buNone/>
              <a:defRPr sz="4000"/>
            </a:lvl6pPr>
            <a:lvl7pPr marL="5486126" indent="0">
              <a:buNone/>
              <a:defRPr sz="4000"/>
            </a:lvl7pPr>
            <a:lvl8pPr marL="6400480" indent="0">
              <a:buNone/>
              <a:defRPr sz="4000"/>
            </a:lvl8pPr>
            <a:lvl9pPr marL="7314834" indent="0">
              <a:buNone/>
              <a:defRPr sz="40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468" y="4114800"/>
            <a:ext cx="7863962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354" indent="0">
              <a:buNone/>
              <a:defRPr sz="2800"/>
            </a:lvl2pPr>
            <a:lvl3pPr marL="1828709" indent="0">
              <a:buNone/>
              <a:defRPr sz="2400"/>
            </a:lvl3pPr>
            <a:lvl4pPr marL="2743063" indent="0">
              <a:buNone/>
              <a:defRPr sz="2000"/>
            </a:lvl4pPr>
            <a:lvl5pPr marL="3657417" indent="0">
              <a:buNone/>
              <a:defRPr sz="2000"/>
            </a:lvl5pPr>
            <a:lvl6pPr marL="4571771" indent="0">
              <a:buNone/>
              <a:defRPr sz="2000"/>
            </a:lvl6pPr>
            <a:lvl7pPr marL="5486126" indent="0">
              <a:buNone/>
              <a:defRPr sz="2000"/>
            </a:lvl7pPr>
            <a:lvl8pPr marL="6400480" indent="0">
              <a:buNone/>
              <a:defRPr sz="2000"/>
            </a:lvl8pPr>
            <a:lvl9pPr marL="7314834" indent="0">
              <a:buNone/>
              <a:defRPr sz="20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390284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291" y="730251"/>
            <a:ext cx="21029831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291" y="3651250"/>
            <a:ext cx="21029831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676291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A2E127-161B-6E4C-B6D6-4A4ECC279AE7}" type="datetimeFigureOut">
              <a:rPr lang="it-IT" smtClean="0"/>
              <a:t>13/06/25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076675" y="12712701"/>
            <a:ext cx="8229064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220079" y="12712701"/>
            <a:ext cx="5486043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F3F68-0D58-FF48-B2D3-637A2D39FB0D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852974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828709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7177" indent="-457177" algn="l" defTabSz="1828709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1"/>
          </a:solidFill>
          <a:latin typeface="+mn-lt"/>
          <a:ea typeface="+mn-ea"/>
          <a:cs typeface="+mn-cs"/>
        </a:defRPr>
      </a:lvl1pPr>
      <a:lvl2pPr marL="137153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1"/>
          </a:solidFill>
          <a:latin typeface="+mn-lt"/>
          <a:ea typeface="+mn-ea"/>
          <a:cs typeface="+mn-cs"/>
        </a:defRPr>
      </a:lvl2pPr>
      <a:lvl3pPr marL="2285886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3pPr>
      <a:lvl4pPr marL="3200240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4114594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5028949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303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657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011" indent="-457177" algn="l" defTabSz="182870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5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709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063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417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771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126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480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834" algn="l" defTabSz="182870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magine 4">
            <a:extLst>
              <a:ext uri="{FF2B5EF4-FFF2-40B4-BE49-F238E27FC236}">
                <a16:creationId xmlns:a16="http://schemas.microsoft.com/office/drawing/2014/main" id="{AB0E69F5-45FB-28DE-6FF6-5599D8F5F6D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24384006" cy="13716000"/>
          </a:xfrm>
          <a:prstGeom prst="rect">
            <a:avLst/>
          </a:prstGeom>
        </p:spPr>
      </p:pic>
      <p:sp>
        <p:nvSpPr>
          <p:cNvPr id="6" name="CasellaDiTesto 5">
            <a:extLst>
              <a:ext uri="{FF2B5EF4-FFF2-40B4-BE49-F238E27FC236}">
                <a16:creationId xmlns:a16="http://schemas.microsoft.com/office/drawing/2014/main" id="{FE75AB2C-AA6A-9295-7567-54C286CC527D}"/>
              </a:ext>
            </a:extLst>
          </p:cNvPr>
          <p:cNvSpPr txBox="1"/>
          <p:nvPr/>
        </p:nvSpPr>
        <p:spPr>
          <a:xfrm>
            <a:off x="12801599" y="3166655"/>
            <a:ext cx="11580813" cy="82791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8400" b="1" dirty="0" err="1">
                <a:solidFill>
                  <a:srgbClr val="0A61A8"/>
                </a:solidFill>
                <a:latin typeface=""/>
              </a:rPr>
              <a:t>Lorem</a:t>
            </a:r>
            <a:r>
              <a:rPr lang="it-IT" sz="8400" b="1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8400" b="1" dirty="0" err="1">
                <a:solidFill>
                  <a:srgbClr val="0A61A8"/>
                </a:solidFill>
                <a:latin typeface=""/>
              </a:rPr>
              <a:t>ipsum</a:t>
            </a:r>
            <a:r>
              <a:rPr lang="it-IT" sz="8400" b="1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8400" b="1" dirty="0" err="1">
                <a:solidFill>
                  <a:srgbClr val="0A61A8"/>
                </a:solidFill>
                <a:latin typeface=""/>
              </a:rPr>
              <a:t>dolor</a:t>
            </a:r>
            <a:r>
              <a:rPr lang="it-IT" sz="8400" b="1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8400" b="1" dirty="0" err="1">
                <a:solidFill>
                  <a:srgbClr val="0A61A8"/>
                </a:solidFill>
                <a:latin typeface=""/>
              </a:rPr>
              <a:t>sit</a:t>
            </a:r>
            <a:r>
              <a:rPr lang="it-IT" sz="8400" b="1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8400" b="1" dirty="0" err="1">
                <a:solidFill>
                  <a:srgbClr val="0A61A8"/>
                </a:solidFill>
                <a:latin typeface=""/>
              </a:rPr>
              <a:t>amet</a:t>
            </a:r>
            <a:r>
              <a:rPr lang="it-IT" sz="8400" b="1" dirty="0">
                <a:solidFill>
                  <a:srgbClr val="0A61A8"/>
                </a:solidFill>
                <a:latin typeface=""/>
              </a:rPr>
              <a:t>, </a:t>
            </a:r>
            <a:r>
              <a:rPr lang="it-IT" sz="8400" b="1" dirty="0" err="1">
                <a:solidFill>
                  <a:srgbClr val="0A61A8"/>
                </a:solidFill>
                <a:latin typeface=""/>
              </a:rPr>
              <a:t>consectetuer</a:t>
            </a:r>
            <a:r>
              <a:rPr lang="it-IT" sz="8400" b="1" dirty="0">
                <a:solidFill>
                  <a:srgbClr val="0A61A8"/>
                </a:solidFill>
                <a:latin typeface=""/>
              </a:rPr>
              <a:t>.</a:t>
            </a:r>
            <a:endParaRPr lang="it-IT" dirty="0">
              <a:solidFill>
                <a:srgbClr val="0A61A8"/>
              </a:solidFill>
              <a:latin typeface=""/>
            </a:endParaRPr>
          </a:p>
          <a:p>
            <a:endParaRPr lang="it-IT" sz="5200" dirty="0">
              <a:solidFill>
                <a:srgbClr val="0A61A8"/>
              </a:solidFill>
              <a:latin typeface=""/>
            </a:endParaRPr>
          </a:p>
          <a:p>
            <a:r>
              <a:rPr lang="it-IT" sz="5200" dirty="0" err="1">
                <a:solidFill>
                  <a:srgbClr val="0A61A8"/>
                </a:solidFill>
                <a:latin typeface=""/>
              </a:rPr>
              <a:t>Lorem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ipsum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dolor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sit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amet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,</a:t>
            </a:r>
          </a:p>
          <a:p>
            <a:r>
              <a:rPr lang="it-IT" sz="5200" dirty="0" err="1">
                <a:solidFill>
                  <a:srgbClr val="0A61A8"/>
                </a:solidFill>
                <a:latin typeface=""/>
              </a:rPr>
              <a:t>consectetuer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adipiscing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elit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, sed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diam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nonummy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nibh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euismod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tincidunt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ut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laoreet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dolore magna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aliquam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erat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volutpat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. Ut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wisi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enim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ad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minim</a:t>
            </a:r>
            <a:endParaRPr lang="it-IT" sz="5200" dirty="0">
              <a:solidFill>
                <a:srgbClr val="0A61A8"/>
              </a:solidFill>
              <a:latin typeface=""/>
            </a:endParaRPr>
          </a:p>
          <a:p>
            <a:r>
              <a:rPr lang="it-IT" sz="5200" dirty="0" err="1">
                <a:solidFill>
                  <a:srgbClr val="0A61A8"/>
                </a:solidFill>
                <a:latin typeface=""/>
              </a:rPr>
              <a:t>veniam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, </a:t>
            </a:r>
            <a:r>
              <a:rPr lang="it-IT" sz="5200" dirty="0" err="1">
                <a:solidFill>
                  <a:srgbClr val="0A61A8"/>
                </a:solidFill>
                <a:latin typeface=""/>
              </a:rPr>
              <a:t>commodo</a:t>
            </a:r>
            <a:r>
              <a:rPr lang="it-IT" sz="5200" dirty="0">
                <a:solidFill>
                  <a:srgbClr val="0A61A8"/>
                </a:solidFill>
                <a:latin typeface=""/>
              </a:rPr>
              <a:t> .</a:t>
            </a:r>
          </a:p>
        </p:txBody>
      </p:sp>
      <p:sp>
        <p:nvSpPr>
          <p:cNvPr id="7" name="CasellaDiTesto 6">
            <a:extLst>
              <a:ext uri="{FF2B5EF4-FFF2-40B4-BE49-F238E27FC236}">
                <a16:creationId xmlns:a16="http://schemas.microsoft.com/office/drawing/2014/main" id="{E1C28385-D1FF-61D0-4C68-B6743CA19735}"/>
              </a:ext>
            </a:extLst>
          </p:cNvPr>
          <p:cNvSpPr txBox="1"/>
          <p:nvPr/>
        </p:nvSpPr>
        <p:spPr>
          <a:xfrm>
            <a:off x="17950130" y="12580847"/>
            <a:ext cx="6432283" cy="7694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it-IT" sz="4400" b="1" dirty="0">
                <a:solidFill>
                  <a:srgbClr val="0A61A8"/>
                </a:solidFill>
                <a:latin typeface=""/>
              </a:rPr>
              <a:t>sito soggetto attuatore</a:t>
            </a:r>
          </a:p>
        </p:txBody>
      </p:sp>
      <p:pic>
        <p:nvPicPr>
          <p:cNvPr id="8" name="Immagine 7">
            <a:extLst>
              <a:ext uri="{FF2B5EF4-FFF2-40B4-BE49-F238E27FC236}">
                <a16:creationId xmlns:a16="http://schemas.microsoft.com/office/drawing/2014/main" id="{51139064-2121-224D-6306-D652ED6023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717301" y="1464589"/>
            <a:ext cx="2262754" cy="820803"/>
          </a:xfrm>
          <a:prstGeom prst="rect">
            <a:avLst/>
          </a:prstGeom>
        </p:spPr>
      </p:pic>
      <p:pic>
        <p:nvPicPr>
          <p:cNvPr id="3" name="Immagine 2">
            <a:extLst>
              <a:ext uri="{FF2B5EF4-FFF2-40B4-BE49-F238E27FC236}">
                <a16:creationId xmlns:a16="http://schemas.microsoft.com/office/drawing/2014/main" id="{8ED7281F-1550-4DBF-796E-31C0A1FF8F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73906" y="4358821"/>
            <a:ext cx="11004438" cy="8222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3133157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6</TotalTime>
  <Words>44</Words>
  <Application>Microsoft Macintosh PowerPoint</Application>
  <PresentationFormat>Personalizzato</PresentationFormat>
  <Paragraphs>6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Microsoft Office User</dc:creator>
  <cp:lastModifiedBy>Microsoft Office User</cp:lastModifiedBy>
  <cp:revision>4</cp:revision>
  <dcterms:created xsi:type="dcterms:W3CDTF">2025-06-12T13:33:23Z</dcterms:created>
  <dcterms:modified xsi:type="dcterms:W3CDTF">2025-06-13T06:47:03Z</dcterms:modified>
</cp:coreProperties>
</file>